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9906000" type="A4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2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 hasCustomPrompt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F4C5A9-B3F8-4318-9ABD-C5E98B56BBF9}" type="datetime1">
              <a:rPr lang="es-ES"/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DE4DBC-8689-443F-BFC7-C5B71FC2FDC7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28F344-5C07-44C8-818F-C595050282F4}" type="datetime1">
              <a:rPr lang="es-ES"/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1751EF-1653-4ACF-B8E4-EA672ADE33BC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 hasCustomPrompt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D5451-56F2-4A00-997B-1F1A26C9BDE4}" type="datetime1">
              <a:rPr lang="es-ES"/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D5C9BB-3800-4B5E-8502-2ABE5566CB1F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796924-E580-43C4-BA61-1D4F59A0414A}" type="datetime1">
              <a:rPr lang="es-ES"/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292A35-749B-4BFA-A7E4-32D9CBB1E356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 hasCustomPrompt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D36BD5-EC87-4792-B7D1-70B34391B31F}" type="datetime1">
              <a:rPr lang="es-ES"/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F968D-3631-4927-AD0B-2DD09B0B7ACC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 hasCustomPrompt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 hasCustomPrompt="1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045F8E-85C0-4279-AD04-A0DC698C1CA1}" type="datetime1">
              <a:rPr lang="es-ES"/>
            </a:fld>
            <a:endParaRPr lang="es-E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9356D-6D6F-4015-8F0B-FF6093FB0B8B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 hasCustomPrompt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 txBox="1">
            <a:spLocks noGrp="1"/>
          </p:cNvSpPr>
          <p:nvPr>
            <p:ph idx="2" hasCustomPrompt="1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 hasCustomPrompt="1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 txBox="1">
            <a:spLocks noGrp="1"/>
          </p:cNvSpPr>
          <p:nvPr>
            <p:ph idx="4" hasCustomPrompt="1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7DC8ED-E15C-45A4-BDA7-53D5FE2194CD}" type="datetime1">
              <a:rPr lang="es-ES"/>
            </a:fld>
            <a:endParaRPr lang="es-E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082804-1380-401F-83F5-9C25CB468F4C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AD456B-99CA-46C1-9A2A-AC8A56FED096}" type="datetime1">
              <a:rPr lang="es-ES"/>
            </a:fld>
            <a:endParaRPr lang="es-E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943BB4-AFFD-4A74-95B0-DF5FAAD4A16B}" type="slidenum">
              <a:rPr/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4D4E54-2828-4EE8-8647-5A398C965528}" type="datetime1">
              <a:rPr lang="es-ES"/>
            </a:fld>
            <a:endParaRPr lang="es-E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B025E9-AF2A-4ADF-BA8F-F5F4495B1CD3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 hasCustomPrompt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 hasCustomPrompt="1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EB3EE0-CE86-4BCF-BC1A-7565158C5914}" type="datetime1">
              <a:rPr lang="es-ES"/>
            </a:fld>
            <a:endParaRPr lang="es-E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A99AA6-52D6-4B82-BCF2-E8B7DC4EB3B8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 hasCustomPrompt="1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62D096-E087-4BA5-AE08-F94E08722D5E}" type="datetime1">
              <a:rPr lang="es-ES"/>
            </a:fld>
            <a:endParaRPr lang="es-E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E82F79-5976-49FD-90F7-413CE632ADB0}" type="slidenum">
              <a:rPr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s-ES" sz="900" b="0" i="0" u="none" strike="noStrike" kern="1200" cap="none" spc="0" baseline="0">
                <a:solidFill>
                  <a:srgbClr val="898989"/>
                </a:solidFill>
                <a:uFillTx/>
                <a:latin typeface="Calibri" panose="020F0502020204030204"/>
              </a:defRPr>
            </a:lvl1pPr>
          </a:lstStyle>
          <a:p>
            <a:pPr lvl="0"/>
            <a:fld id="{F5F3662B-99A6-4B0B-9993-E15DFE962E26}" type="datetime1">
              <a:rPr lang="es-ES"/>
            </a:fld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s-ES" sz="900" b="0" i="0" u="none" strike="noStrike" kern="1200" cap="none" spc="0" baseline="0">
                <a:solidFill>
                  <a:srgbClr val="898989"/>
                </a:solidFill>
                <a:uFillTx/>
                <a:latin typeface="Calibri" panose="020F0502020204030204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s-ES" sz="900" b="0" i="0" u="none" strike="noStrike" kern="1200" cap="none" spc="0" baseline="0">
                <a:solidFill>
                  <a:srgbClr val="898989"/>
                </a:solidFill>
                <a:uFillTx/>
                <a:latin typeface="Calibri" panose="020F0502020204030204"/>
              </a:defRPr>
            </a:lvl1pPr>
          </a:lstStyle>
          <a:p>
            <a:pPr lvl="0"/>
            <a:fld id="{DE693B13-EA9E-489F-B135-909E5B78736B}" type="slidenum">
              <a:rPr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defRPr lang="es-ES" sz="3300" b="0" i="0" u="none" strike="noStrike" kern="1200" cap="none" spc="0" baseline="0">
          <a:solidFill>
            <a:srgbClr val="000000"/>
          </a:solidFill>
          <a:uFillTx/>
          <a:latin typeface="Calibri Light" panose="020F0302020204030204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anose="020B0604020202020204" pitchFamily="34"/>
        <a:buChar char="•"/>
        <a:defRPr lang="es-ES" sz="2100" b="0" i="0" u="none" strike="noStrike" kern="1200" cap="none" spc="0" baseline="0">
          <a:solidFill>
            <a:srgbClr val="000000"/>
          </a:solidFill>
          <a:uFillTx/>
          <a:latin typeface="Calibri" panose="020F0502020204030204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anose="020B0604020202020204" pitchFamily="34"/>
        <a:buChar char="•"/>
        <a:defRPr lang="es-ES" sz="1800" b="0" i="0" u="none" strike="noStrike" kern="1200" cap="none" spc="0" baseline="0">
          <a:solidFill>
            <a:srgbClr val="000000"/>
          </a:solidFill>
          <a:uFillTx/>
          <a:latin typeface="Calibri" panose="020F0502020204030204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anose="020B0604020202020204" pitchFamily="34"/>
        <a:buChar char="•"/>
        <a:defRPr lang="es-ES" sz="1500" b="0" i="0" u="none" strike="noStrike" kern="1200" cap="none" spc="0" baseline="0">
          <a:solidFill>
            <a:srgbClr val="000000"/>
          </a:solidFill>
          <a:uFillTx/>
          <a:latin typeface="Calibri" panose="020F0502020204030204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anose="020B0604020202020204" pitchFamily="34"/>
        <a:buChar char="•"/>
        <a:defRPr lang="es-ES" sz="1350" b="0" i="0" u="none" strike="noStrike" kern="1200" cap="none" spc="0" baseline="0">
          <a:solidFill>
            <a:srgbClr val="000000"/>
          </a:solidFill>
          <a:uFillTx/>
          <a:latin typeface="Calibri" panose="020F0502020204030204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anose="020B0604020202020204" pitchFamily="34"/>
        <a:buChar char="•"/>
        <a:defRPr lang="es-ES" sz="1350" b="0" i="0" u="none" strike="noStrike" kern="1200" cap="none" spc="0" baseline="0">
          <a:solidFill>
            <a:srgbClr val="000000"/>
          </a:solidFill>
          <a:uFillTx/>
          <a:latin typeface="Calibri" panose="020F050202020403020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17000">
              <a:schemeClr val="accent5">
                <a:lumMod val="45000"/>
                <a:lumOff val="55000"/>
              </a:schemeClr>
            </a:gs>
            <a:gs pos="28000">
              <a:schemeClr val="accent5">
                <a:lumMod val="45000"/>
                <a:lumOff val="55000"/>
              </a:schemeClr>
            </a:gs>
            <a:gs pos="46000">
              <a:schemeClr val="accent5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41976" y="134420"/>
            <a:ext cx="6255035" cy="15180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5"/>
          <p:cNvSpPr txBox="1"/>
          <p:nvPr/>
        </p:nvSpPr>
        <p:spPr>
          <a:xfrm>
            <a:off x="111933" y="2294902"/>
            <a:ext cx="6620257" cy="153144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  <a:cs typeface="Arial" panose="020B0604020202020204" pitchFamily="34"/>
              </a:rPr>
              <a:t>Realizaremos un estudio general sobre la Sagrada Escritura. Haremos un recorrido rápido a lo largo de la historia de la Salvación, a través de “la línea cronológica de la Biblia”; esto nos permitirá comprenderla mejor y descubrir el plan que Dios tiene para nosotros. </a:t>
            </a:r>
            <a:endParaRPr lang="es-ES" sz="1600" b="0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  <a:cs typeface="Arial" panose="020B0604020202020204" pitchFamily="34"/>
            </a:endParaRPr>
          </a:p>
        </p:txBody>
      </p:sp>
      <p:sp>
        <p:nvSpPr>
          <p:cNvPr id="4" name="CuadroTexto 8"/>
          <p:cNvSpPr txBox="1"/>
          <p:nvPr/>
        </p:nvSpPr>
        <p:spPr>
          <a:xfrm>
            <a:off x="-441975" y="1701650"/>
            <a:ext cx="6369335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  <a:cs typeface="Arial" panose="020B0604020202020204" pitchFamily="34"/>
              </a:rPr>
              <a:t>Octubre – Diciembre 2024</a:t>
            </a:r>
            <a:endParaRPr lang="es-ES" sz="2000" b="1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  <a:cs typeface="Arial" panose="020B0604020202020204" pitchFamily="34"/>
            </a:endParaRPr>
          </a:p>
        </p:txBody>
      </p:sp>
      <p:sp>
        <p:nvSpPr>
          <p:cNvPr id="5" name="CuadroTexto 10"/>
          <p:cNvSpPr txBox="1"/>
          <p:nvPr/>
        </p:nvSpPr>
        <p:spPr>
          <a:xfrm>
            <a:off x="111934" y="3939683"/>
            <a:ext cx="6620256" cy="21268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8 Sesiones </a:t>
            </a:r>
            <a:r>
              <a:rPr lang="es-E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(1 cada semana) de 1h </a:t>
            </a:r>
            <a:r>
              <a:rPr lang="es-ES" dirty="0">
                <a:solidFill>
                  <a:srgbClr val="000000"/>
                </a:solidFill>
                <a:latin typeface="Calibri" panose="020F0502020204030204"/>
              </a:rPr>
              <a:t>30</a:t>
            </a:r>
            <a:r>
              <a:rPr lang="es-E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 </a:t>
            </a:r>
            <a:r>
              <a:rPr lang="es-ES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 panose="020F0502020204030204"/>
              </a:rPr>
              <a:t>mins</a:t>
            </a:r>
            <a:r>
              <a:rPr lang="es-E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. de duración (aprox.) </a:t>
            </a:r>
            <a:endParaRPr lang="es-ES" sz="1800" b="0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</a:endParaRPr>
          </a:p>
          <a:p>
            <a:pPr marL="0" marR="0" lvl="0" indent="0" algn="just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Material</a:t>
            </a:r>
            <a:r>
              <a:rPr lang="es-E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: Vídeos y cuaderno de trabajo preparado por el Teólogo estadounidense Jeff </a:t>
            </a:r>
            <a:r>
              <a:rPr lang="es-ES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 panose="020F0502020204030204"/>
              </a:rPr>
              <a:t>Cavins</a:t>
            </a:r>
            <a:r>
              <a:rPr lang="es-E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. Los grupos son de 10 a 12 personas para facilitar la participación y el diálogo.</a:t>
            </a:r>
            <a:endParaRPr lang="es-ES" sz="1800" b="0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</a:endParaRPr>
          </a:p>
          <a:p>
            <a:pPr marL="0" marR="0" lvl="0" indent="0" algn="just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</a:endParaRPr>
          </a:p>
        </p:txBody>
      </p:sp>
      <p:sp>
        <p:nvSpPr>
          <p:cNvPr id="6" name="CuadroTexto 12"/>
          <p:cNvSpPr txBox="1"/>
          <p:nvPr/>
        </p:nvSpPr>
        <p:spPr>
          <a:xfrm>
            <a:off x="-6938" y="5739032"/>
            <a:ext cx="6739128" cy="16767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800" b="1" i="0" u="sng" strike="noStrike" kern="1200" cap="none" spc="0" baseline="0" dirty="0">
                <a:solidFill>
                  <a:srgbClr val="C00000"/>
                </a:solidFill>
                <a:uFillTx/>
                <a:latin typeface="Calibri" panose="020F0502020204030204"/>
              </a:rPr>
              <a:t>FECHAS y HORARIO: </a:t>
            </a:r>
            <a:endParaRPr lang="es-ES" sz="1800" b="1" i="0" u="sng" strike="noStrike" kern="1200" cap="none" spc="0" baseline="0" dirty="0">
              <a:solidFill>
                <a:srgbClr val="C00000"/>
              </a:solidFill>
              <a:uFillTx/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b="1" i="0" u="sng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Grupo 2</a:t>
            </a:r>
            <a:r>
              <a:rPr lang="es-ES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: MIÉRCOLES, de 18:30 h a 19:55</a:t>
            </a:r>
            <a:endParaRPr lang="es-ES" b="1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rPr>
              <a:t>23 y 30 de octubre; 6,13,20 y 27 de noviembre; 4 y 11 de diciembre</a:t>
            </a:r>
            <a:endParaRPr lang="es-ES" b="1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/>
            </a:endParaRPr>
          </a:p>
        </p:txBody>
      </p:sp>
      <p:sp>
        <p:nvSpPr>
          <p:cNvPr id="7" name="CuadroTexto 14"/>
          <p:cNvSpPr txBox="1"/>
          <p:nvPr/>
        </p:nvSpPr>
        <p:spPr>
          <a:xfrm>
            <a:off x="149383" y="7657587"/>
            <a:ext cx="6426485" cy="13372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800" b="1" i="0" u="none" strike="noStrike" kern="1200" cap="none" spc="0" baseline="0" dirty="0">
                <a:solidFill>
                  <a:srgbClr val="CC0000"/>
                </a:solidFill>
                <a:uFillTx/>
                <a:latin typeface="Calibri" panose="020F0502020204030204"/>
              </a:rPr>
              <a:t>Las personas interesadas pueden enviar un WhatsApp con su nombre y su número de teléfono a Carmen Angulo, Tel. </a:t>
            </a:r>
            <a:r>
              <a:rPr lang="es-ES" sz="2000" b="1" i="0" u="none" strike="noStrike" kern="1200" cap="none" spc="0" baseline="0" dirty="0">
                <a:solidFill>
                  <a:srgbClr val="CC0000"/>
                </a:solidFill>
                <a:uFillTx/>
                <a:latin typeface="Calibri" panose="020F0502020204030204"/>
              </a:rPr>
              <a:t>629565202.</a:t>
            </a:r>
            <a:endParaRPr lang="es-ES" sz="2000" b="1" i="0" u="none" strike="noStrike" kern="1200" cap="none" spc="0" baseline="0" dirty="0">
              <a:solidFill>
                <a:srgbClr val="CC0000"/>
              </a:solidFill>
              <a:uFillTx/>
              <a:latin typeface="Calibri" panose="020F0502020204030204"/>
            </a:endParaRPr>
          </a:p>
        </p:txBody>
      </p:sp>
      <p:sp>
        <p:nvSpPr>
          <p:cNvPr id="9" name="CuadroTexto 17"/>
          <p:cNvSpPr txBox="1"/>
          <p:nvPr/>
        </p:nvSpPr>
        <p:spPr>
          <a:xfrm>
            <a:off x="3828428" y="9295744"/>
            <a:ext cx="27852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 panose="020F0502020204030204"/>
              </a:rPr>
              <a:t>Parroquia Anunciación de Nuestra Señora</a:t>
            </a:r>
            <a:endParaRPr lang="es-ES" sz="1200" b="0" i="0" u="none" strike="noStrike" kern="1200" cap="none" spc="0" baseline="0">
              <a:solidFill>
                <a:srgbClr val="000000"/>
              </a:solidFill>
              <a:uFillTx/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 panose="020F0502020204030204"/>
              </a:rPr>
              <a:t>Pozuelo de Alarcón</a:t>
            </a:r>
            <a:endParaRPr lang="es-ES" sz="1200" b="0" i="0" u="none" strike="noStrike" kern="1200" cap="none" spc="0" baseline="0">
              <a:solidFill>
                <a:srgbClr val="000000"/>
              </a:solidFill>
              <a:uFillTx/>
              <a:latin typeface="Calibri" panose="020F0502020204030204"/>
            </a:endParaRPr>
          </a:p>
        </p:txBody>
      </p:sp>
      <p:pic>
        <p:nvPicPr>
          <p:cNvPr id="10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890" y="247756"/>
            <a:ext cx="1458339" cy="17113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Office%202013%20-%202022%20Theme</Template>
  <TotalTime>0</TotalTime>
  <Words>827</Words>
  <Application>WPS Presentation</Application>
  <PresentationFormat>A4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Calibri Light</vt:lpstr>
      <vt:lpstr>Arial</vt:lpstr>
      <vt:lpstr>Microsoft YaHei</vt:lpstr>
      <vt:lpstr>Arial Unicode MS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Ramos Esteban</dc:creator>
  <cp:lastModifiedBy>Maria Luisa Garcia</cp:lastModifiedBy>
  <cp:revision>6</cp:revision>
  <cp:lastPrinted>2024-09-20T07:19:00Z</cp:lastPrinted>
  <dcterms:created xsi:type="dcterms:W3CDTF">2023-09-16T17:27:00Z</dcterms:created>
  <dcterms:modified xsi:type="dcterms:W3CDTF">2024-09-21T14:52:43Z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97FCE99985DC4CBD86E58FFCAF31A869_13</vt:lpwstr>
  </property>
  <property fmtid="{D5CDD505-2E9C-101B-9397-08002B2CF9AE}" pid="3" name="KSOProductBuildVer">
    <vt:lpwstr>3082-12.2.0.18283</vt:lpwstr>
  </property>
</Properties>
</file>